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bdaa420a90_0_36: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bdaa420a90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bdaa420a90_0_4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bdaa420a90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bdaa420a90_0_46: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bdaa420a90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bdaa420a90_0_5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bdaa420a90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bdaa420a90_0_56: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bdaa420a90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bdaa420a90_0_6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bdaa420a9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bdaa420a90_0_66: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bdaa420a90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bdaa420a90_0_7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bdaa420a90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bdaa420a90_0_76: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bdaa420a90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bdaa420a90_0_8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bdaa420a90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bd7679f208_0_0: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bd7679f20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bdaa420a90_0_86: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bdaa420a90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bdaa420a90_0_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bdaa420a9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bdaa420a90_0_6: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bdaa420a9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bdaa420a90_0_1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bdaa420a9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bdaa420a90_0_16: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bdaa420a90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bdaa420a90_0_2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bdaa420a90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bdaa420a90_0_26: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bdaa420a9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bdaa420a90_0_3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bdaa420a90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33781" y="1433649"/>
            <a:ext cx="6390300" cy="39522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33775" y="5456992"/>
            <a:ext cx="6390300" cy="1526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33775" y="2129799"/>
            <a:ext cx="6390300" cy="378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33775" y="6069481"/>
            <a:ext cx="6390300" cy="2504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33775" y="4141374"/>
            <a:ext cx="6390300" cy="16209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33775" y="2219044"/>
            <a:ext cx="6390300" cy="65781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33775"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3624300"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33775" y="1069785"/>
            <a:ext cx="2106000" cy="14550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33775" y="2675618"/>
            <a:ext cx="2106000" cy="61218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67688" y="866746"/>
            <a:ext cx="4775700" cy="7876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99125" y="2374428"/>
            <a:ext cx="3033900" cy="2854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199125" y="5397207"/>
            <a:ext cx="3033900" cy="2378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3704625" y="1394418"/>
            <a:ext cx="2877600" cy="71148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33775" y="8145800"/>
            <a:ext cx="4499100" cy="1165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5.jp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5.jp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jp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5.jp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5.jp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jp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jp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5.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1</a:t>
            </a:r>
            <a:endParaRPr sz="3900">
              <a:latin typeface="Calibri"/>
              <a:ea typeface="Calibri"/>
              <a:cs typeface="Calibri"/>
              <a:sym typeface="Calibri"/>
            </a:endParaRPr>
          </a:p>
        </p:txBody>
      </p:sp>
      <p:pic>
        <p:nvPicPr>
          <p:cNvPr id="55" name="Google Shape;55;p13"/>
          <p:cNvPicPr preferRelativeResize="0"/>
          <p:nvPr/>
        </p:nvPicPr>
        <p:blipFill>
          <a:blip r:embed="rId4">
            <a:alphaModFix/>
          </a:blip>
          <a:stretch>
            <a:fillRect/>
          </a:stretch>
        </p:blipFill>
        <p:spPr>
          <a:xfrm>
            <a:off x="1182538" y="3312500"/>
            <a:ext cx="4492925" cy="4492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7" name="Shape 107"/>
        <p:cNvGrpSpPr/>
        <p:nvPr/>
      </p:nvGrpSpPr>
      <p:grpSpPr>
        <a:xfrm>
          <a:off x="0" y="0"/>
          <a:ext cx="0" cy="0"/>
          <a:chOff x="0" y="0"/>
          <a:chExt cx="0" cy="0"/>
        </a:xfrm>
      </p:grpSpPr>
      <p:sp>
        <p:nvSpPr>
          <p:cNvPr id="108" name="Google Shape;108;p22"/>
          <p:cNvSpPr txBox="1"/>
          <p:nvPr/>
        </p:nvSpPr>
        <p:spPr>
          <a:xfrm>
            <a:off x="664050" y="2187450"/>
            <a:ext cx="5529900" cy="662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109" name="Google Shape;109;p22"/>
          <p:cNvSpPr txBox="1"/>
          <p:nvPr/>
        </p:nvSpPr>
        <p:spPr>
          <a:xfrm>
            <a:off x="356475" y="2142775"/>
            <a:ext cx="61446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5</a:t>
            </a:r>
            <a:endParaRPr sz="3900">
              <a:latin typeface="Calibri"/>
              <a:ea typeface="Calibri"/>
              <a:cs typeface="Calibri"/>
              <a:sym typeface="Calibri"/>
            </a:endParaRPr>
          </a:p>
          <a:p>
            <a:pPr indent="0" lvl="0" marL="0" rtl="0" algn="l">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Petrus durft niet te zeggen dat hij bij Jezus hoort.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Wat zou jij doen als je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Petrus was?</a:t>
            </a:r>
            <a:endParaRPr sz="39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3" name="Shape 113"/>
        <p:cNvGrpSpPr/>
        <p:nvPr/>
      </p:nvGrpSpPr>
      <p:grpSpPr>
        <a:xfrm>
          <a:off x="0" y="0"/>
          <a:ext cx="0" cy="0"/>
          <a:chOff x="0" y="0"/>
          <a:chExt cx="0" cy="0"/>
        </a:xfrm>
      </p:grpSpPr>
      <p:sp>
        <p:nvSpPr>
          <p:cNvPr id="114" name="Google Shape;114;p23"/>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6</a:t>
            </a:r>
            <a:endParaRPr sz="3900">
              <a:latin typeface="Calibri"/>
              <a:ea typeface="Calibri"/>
              <a:cs typeface="Calibri"/>
              <a:sym typeface="Calibri"/>
            </a:endParaRPr>
          </a:p>
        </p:txBody>
      </p:sp>
      <p:pic>
        <p:nvPicPr>
          <p:cNvPr id="115" name="Google Shape;115;p23"/>
          <p:cNvPicPr preferRelativeResize="0"/>
          <p:nvPr/>
        </p:nvPicPr>
        <p:blipFill>
          <a:blip r:embed="rId4">
            <a:alphaModFix/>
          </a:blip>
          <a:stretch>
            <a:fillRect/>
          </a:stretch>
        </p:blipFill>
        <p:spPr>
          <a:xfrm>
            <a:off x="1146138" y="3392725"/>
            <a:ext cx="4565724" cy="456570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9" name="Shape 119"/>
        <p:cNvGrpSpPr/>
        <p:nvPr/>
      </p:nvGrpSpPr>
      <p:grpSpPr>
        <a:xfrm>
          <a:off x="0" y="0"/>
          <a:ext cx="0" cy="0"/>
          <a:chOff x="0" y="0"/>
          <a:chExt cx="0" cy="0"/>
        </a:xfrm>
      </p:grpSpPr>
      <p:sp>
        <p:nvSpPr>
          <p:cNvPr id="120" name="Google Shape;120;p24"/>
          <p:cNvSpPr txBox="1"/>
          <p:nvPr/>
        </p:nvSpPr>
        <p:spPr>
          <a:xfrm>
            <a:off x="664050" y="2187450"/>
            <a:ext cx="5529900" cy="662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121" name="Google Shape;121;p24"/>
          <p:cNvSpPr txBox="1"/>
          <p:nvPr/>
        </p:nvSpPr>
        <p:spPr>
          <a:xfrm>
            <a:off x="356475" y="2142775"/>
            <a:ext cx="61446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6</a:t>
            </a:r>
            <a:endParaRPr sz="3900">
              <a:latin typeface="Calibri"/>
              <a:ea typeface="Calibri"/>
              <a:cs typeface="Calibri"/>
              <a:sym typeface="Calibri"/>
            </a:endParaRPr>
          </a:p>
          <a:p>
            <a:pPr indent="0" lvl="0" marL="0" rtl="0" algn="ctr">
              <a:spcBef>
                <a:spcPts val="0"/>
              </a:spcBef>
              <a:spcAft>
                <a:spcPts val="0"/>
              </a:spcAft>
              <a:buNone/>
            </a:pPr>
            <a:r>
              <a:rPr lang="nl" sz="3300">
                <a:latin typeface="Calibri"/>
                <a:ea typeface="Calibri"/>
                <a:cs typeface="Calibri"/>
                <a:sym typeface="Calibri"/>
              </a:rPr>
              <a:t>In de video worden verschillende dagen genoemd: Witte Donderdag, Goede Vrijdag en Stille Zaterdag. </a:t>
            </a:r>
            <a:endParaRPr sz="3300">
              <a:latin typeface="Calibri"/>
              <a:ea typeface="Calibri"/>
              <a:cs typeface="Calibri"/>
              <a:sym typeface="Calibri"/>
            </a:endParaRPr>
          </a:p>
          <a:p>
            <a:pPr indent="0" lvl="0" marL="0" rtl="0" algn="ctr">
              <a:spcBef>
                <a:spcPts val="0"/>
              </a:spcBef>
              <a:spcAft>
                <a:spcPts val="0"/>
              </a:spcAft>
              <a:buNone/>
            </a:pPr>
            <a:r>
              <a:t/>
            </a:r>
            <a:endParaRPr sz="3300">
              <a:latin typeface="Calibri"/>
              <a:ea typeface="Calibri"/>
              <a:cs typeface="Calibri"/>
              <a:sym typeface="Calibri"/>
            </a:endParaRPr>
          </a:p>
          <a:p>
            <a:pPr indent="0" lvl="0" marL="0" rtl="0" algn="ctr">
              <a:spcBef>
                <a:spcPts val="0"/>
              </a:spcBef>
              <a:spcAft>
                <a:spcPts val="0"/>
              </a:spcAft>
              <a:buNone/>
            </a:pPr>
            <a:r>
              <a:rPr lang="nl" sz="3300">
                <a:latin typeface="Calibri"/>
                <a:ea typeface="Calibri"/>
                <a:cs typeface="Calibri"/>
                <a:sym typeface="Calibri"/>
              </a:rPr>
              <a:t>Wat vind jij van deze namen? Passen ze goed bij deze dagen of juist niet? Hoe zou jij de dagen willen noemen?</a:t>
            </a:r>
            <a:endParaRPr sz="27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5" name="Shape 125"/>
        <p:cNvGrpSpPr/>
        <p:nvPr/>
      </p:nvGrpSpPr>
      <p:grpSpPr>
        <a:xfrm>
          <a:off x="0" y="0"/>
          <a:ext cx="0" cy="0"/>
          <a:chOff x="0" y="0"/>
          <a:chExt cx="0" cy="0"/>
        </a:xfrm>
      </p:grpSpPr>
      <p:sp>
        <p:nvSpPr>
          <p:cNvPr id="126" name="Google Shape;126;p25"/>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7</a:t>
            </a:r>
            <a:endParaRPr sz="3900">
              <a:latin typeface="Calibri"/>
              <a:ea typeface="Calibri"/>
              <a:cs typeface="Calibri"/>
              <a:sym typeface="Calibri"/>
            </a:endParaRPr>
          </a:p>
          <a:p>
            <a:pPr indent="0" lvl="0" marL="0" rtl="0" algn="ctr">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t/>
            </a:r>
            <a:endParaRPr sz="3900">
              <a:latin typeface="Calibri"/>
              <a:ea typeface="Calibri"/>
              <a:cs typeface="Calibri"/>
              <a:sym typeface="Calibri"/>
            </a:endParaRPr>
          </a:p>
        </p:txBody>
      </p:sp>
      <p:pic>
        <p:nvPicPr>
          <p:cNvPr id="127" name="Google Shape;127;p25"/>
          <p:cNvPicPr preferRelativeResize="0"/>
          <p:nvPr/>
        </p:nvPicPr>
        <p:blipFill>
          <a:blip r:embed="rId4">
            <a:alphaModFix/>
          </a:blip>
          <a:stretch>
            <a:fillRect/>
          </a:stretch>
        </p:blipFill>
        <p:spPr>
          <a:xfrm>
            <a:off x="1143563" y="3390150"/>
            <a:ext cx="4570874" cy="457085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1" name="Shape 131"/>
        <p:cNvGrpSpPr/>
        <p:nvPr/>
      </p:nvGrpSpPr>
      <p:grpSpPr>
        <a:xfrm>
          <a:off x="0" y="0"/>
          <a:ext cx="0" cy="0"/>
          <a:chOff x="0" y="0"/>
          <a:chExt cx="0" cy="0"/>
        </a:xfrm>
      </p:grpSpPr>
      <p:sp>
        <p:nvSpPr>
          <p:cNvPr id="132" name="Google Shape;132;p26"/>
          <p:cNvSpPr txBox="1"/>
          <p:nvPr/>
        </p:nvSpPr>
        <p:spPr>
          <a:xfrm>
            <a:off x="664050" y="2187450"/>
            <a:ext cx="5529900" cy="662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133" name="Google Shape;133;p26"/>
          <p:cNvSpPr txBox="1"/>
          <p:nvPr/>
        </p:nvSpPr>
        <p:spPr>
          <a:xfrm>
            <a:off x="356475" y="2142775"/>
            <a:ext cx="61446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7</a:t>
            </a:r>
            <a:endParaRPr sz="3900">
              <a:latin typeface="Calibri"/>
              <a:ea typeface="Calibri"/>
              <a:cs typeface="Calibri"/>
              <a:sym typeface="Calibri"/>
            </a:endParaRPr>
          </a:p>
          <a:p>
            <a:pPr indent="0" lvl="0" marL="0" rtl="0" algn="l">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Na het kijken van deze video heb je vast wel zin in iets lekkers. Eet een lekker paaseitje.</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7" name="Shape 137"/>
        <p:cNvGrpSpPr/>
        <p:nvPr/>
      </p:nvGrpSpPr>
      <p:grpSpPr>
        <a:xfrm>
          <a:off x="0" y="0"/>
          <a:ext cx="0" cy="0"/>
          <a:chOff x="0" y="0"/>
          <a:chExt cx="0" cy="0"/>
        </a:xfrm>
      </p:grpSpPr>
      <p:sp>
        <p:nvSpPr>
          <p:cNvPr id="138" name="Google Shape;138;p27"/>
          <p:cNvSpPr txBox="1"/>
          <p:nvPr/>
        </p:nvSpPr>
        <p:spPr>
          <a:xfrm>
            <a:off x="602100" y="2153100"/>
            <a:ext cx="55299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8</a:t>
            </a:r>
            <a:endParaRPr sz="3900">
              <a:latin typeface="Calibri"/>
              <a:ea typeface="Calibri"/>
              <a:cs typeface="Calibri"/>
              <a:sym typeface="Calibri"/>
            </a:endParaRPr>
          </a:p>
        </p:txBody>
      </p:sp>
      <p:pic>
        <p:nvPicPr>
          <p:cNvPr id="139" name="Google Shape;139;p27"/>
          <p:cNvPicPr preferRelativeResize="0"/>
          <p:nvPr/>
        </p:nvPicPr>
        <p:blipFill>
          <a:blip r:embed="rId4">
            <a:alphaModFix/>
          </a:blip>
          <a:stretch>
            <a:fillRect/>
          </a:stretch>
        </p:blipFill>
        <p:spPr>
          <a:xfrm>
            <a:off x="1122000" y="3440838"/>
            <a:ext cx="4490100" cy="449012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3" name="Shape 143"/>
        <p:cNvGrpSpPr/>
        <p:nvPr/>
      </p:nvGrpSpPr>
      <p:grpSpPr>
        <a:xfrm>
          <a:off x="0" y="0"/>
          <a:ext cx="0" cy="0"/>
          <a:chOff x="0" y="0"/>
          <a:chExt cx="0" cy="0"/>
        </a:xfrm>
      </p:grpSpPr>
      <p:sp>
        <p:nvSpPr>
          <p:cNvPr id="144" name="Google Shape;144;p28"/>
          <p:cNvSpPr txBox="1"/>
          <p:nvPr/>
        </p:nvSpPr>
        <p:spPr>
          <a:xfrm>
            <a:off x="664050" y="2187450"/>
            <a:ext cx="5529900" cy="662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145" name="Google Shape;145;p28"/>
          <p:cNvSpPr txBox="1"/>
          <p:nvPr/>
        </p:nvSpPr>
        <p:spPr>
          <a:xfrm>
            <a:off x="356475" y="2142775"/>
            <a:ext cx="61446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8</a:t>
            </a:r>
            <a:endParaRPr sz="3900">
              <a:latin typeface="Calibri"/>
              <a:ea typeface="Calibri"/>
              <a:cs typeface="Calibri"/>
              <a:sym typeface="Calibri"/>
            </a:endParaRPr>
          </a:p>
          <a:p>
            <a:pPr indent="0" lvl="0" marL="0" rtl="0" algn="l">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Vrolijk Pasen!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Versier de stoep met een mooie paasboodschap of tekening.</a:t>
            </a:r>
            <a:endParaRPr sz="39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9" name="Shape 149"/>
        <p:cNvGrpSpPr/>
        <p:nvPr/>
      </p:nvGrpSpPr>
      <p:grpSpPr>
        <a:xfrm>
          <a:off x="0" y="0"/>
          <a:ext cx="0" cy="0"/>
          <a:chOff x="0" y="0"/>
          <a:chExt cx="0" cy="0"/>
        </a:xfrm>
      </p:grpSpPr>
      <p:sp>
        <p:nvSpPr>
          <p:cNvPr id="150" name="Google Shape;150;p29"/>
          <p:cNvSpPr txBox="1"/>
          <p:nvPr/>
        </p:nvSpPr>
        <p:spPr>
          <a:xfrm>
            <a:off x="664050" y="2132450"/>
            <a:ext cx="55299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9</a:t>
            </a:r>
            <a:endParaRPr sz="3900">
              <a:latin typeface="Calibri"/>
              <a:ea typeface="Calibri"/>
              <a:cs typeface="Calibri"/>
              <a:sym typeface="Calibri"/>
            </a:endParaRPr>
          </a:p>
        </p:txBody>
      </p:sp>
      <p:pic>
        <p:nvPicPr>
          <p:cNvPr id="151" name="Google Shape;151;p29"/>
          <p:cNvPicPr preferRelativeResize="0"/>
          <p:nvPr/>
        </p:nvPicPr>
        <p:blipFill>
          <a:blip r:embed="rId4">
            <a:alphaModFix/>
          </a:blip>
          <a:stretch>
            <a:fillRect/>
          </a:stretch>
        </p:blipFill>
        <p:spPr>
          <a:xfrm>
            <a:off x="1124225" y="3360475"/>
            <a:ext cx="4609551" cy="460955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5" name="Shape 155"/>
        <p:cNvGrpSpPr/>
        <p:nvPr/>
      </p:nvGrpSpPr>
      <p:grpSpPr>
        <a:xfrm>
          <a:off x="0" y="0"/>
          <a:ext cx="0" cy="0"/>
          <a:chOff x="0" y="0"/>
          <a:chExt cx="0" cy="0"/>
        </a:xfrm>
      </p:grpSpPr>
      <p:sp>
        <p:nvSpPr>
          <p:cNvPr id="156" name="Google Shape;156;p30"/>
          <p:cNvSpPr txBox="1"/>
          <p:nvPr/>
        </p:nvSpPr>
        <p:spPr>
          <a:xfrm>
            <a:off x="664050" y="2187450"/>
            <a:ext cx="5529900" cy="662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157" name="Google Shape;157;p30"/>
          <p:cNvSpPr txBox="1"/>
          <p:nvPr/>
        </p:nvSpPr>
        <p:spPr>
          <a:xfrm>
            <a:off x="356475" y="2142775"/>
            <a:ext cx="61446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9</a:t>
            </a:r>
            <a:endParaRPr sz="3900">
              <a:latin typeface="Calibri"/>
              <a:ea typeface="Calibri"/>
              <a:cs typeface="Calibri"/>
              <a:sym typeface="Calibri"/>
            </a:endParaRPr>
          </a:p>
          <a:p>
            <a:pPr indent="0" lvl="0" marL="0" rtl="0" algn="ctr">
              <a:spcBef>
                <a:spcPts val="0"/>
              </a:spcBef>
              <a:spcAft>
                <a:spcPts val="0"/>
              </a:spcAft>
              <a:buNone/>
            </a:pPr>
            <a:r>
              <a:rPr lang="nl" sz="3500">
                <a:latin typeface="Calibri"/>
                <a:ea typeface="Calibri"/>
                <a:cs typeface="Calibri"/>
                <a:sym typeface="Calibri"/>
              </a:rPr>
              <a:t>Door te sterven overwint Jezus pijn en dood. Hij is sterker dan alle pijn en verdriet en wil er voor jou zijn! Misschien zie je Gods liefde niet altijd, maar het is overal om je heen. </a:t>
            </a:r>
            <a:endParaRPr sz="3500">
              <a:latin typeface="Calibri"/>
              <a:ea typeface="Calibri"/>
              <a:cs typeface="Calibri"/>
              <a:sym typeface="Calibri"/>
            </a:endParaRPr>
          </a:p>
          <a:p>
            <a:pPr indent="0" lvl="0" marL="0" rtl="0" algn="ctr">
              <a:spcBef>
                <a:spcPts val="0"/>
              </a:spcBef>
              <a:spcAft>
                <a:spcPts val="0"/>
              </a:spcAft>
              <a:buNone/>
            </a:pPr>
            <a:r>
              <a:t/>
            </a:r>
            <a:endParaRPr sz="3500">
              <a:latin typeface="Calibri"/>
              <a:ea typeface="Calibri"/>
              <a:cs typeface="Calibri"/>
              <a:sym typeface="Calibri"/>
            </a:endParaRPr>
          </a:p>
          <a:p>
            <a:pPr indent="0" lvl="0" marL="0" rtl="0" algn="ctr">
              <a:spcBef>
                <a:spcPts val="0"/>
              </a:spcBef>
              <a:spcAft>
                <a:spcPts val="0"/>
              </a:spcAft>
              <a:buNone/>
            </a:pPr>
            <a:r>
              <a:rPr lang="nl" sz="3500">
                <a:latin typeface="Calibri"/>
                <a:ea typeface="Calibri"/>
                <a:cs typeface="Calibri"/>
                <a:sym typeface="Calibri"/>
              </a:rPr>
              <a:t>Waarin zie jij iets van Gods liefde?</a:t>
            </a:r>
            <a:endParaRPr sz="35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1" name="Shape 161"/>
        <p:cNvGrpSpPr/>
        <p:nvPr/>
      </p:nvGrpSpPr>
      <p:grpSpPr>
        <a:xfrm>
          <a:off x="0" y="0"/>
          <a:ext cx="0" cy="0"/>
          <a:chOff x="0" y="0"/>
          <a:chExt cx="0" cy="0"/>
        </a:xfrm>
      </p:grpSpPr>
      <p:sp>
        <p:nvSpPr>
          <p:cNvPr id="162" name="Google Shape;162;p31"/>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10</a:t>
            </a:r>
            <a:endParaRPr sz="3900">
              <a:latin typeface="Calibri"/>
              <a:ea typeface="Calibri"/>
              <a:cs typeface="Calibri"/>
              <a:sym typeface="Calibri"/>
            </a:endParaRPr>
          </a:p>
          <a:p>
            <a:pPr indent="0" lvl="0" marL="0" rtl="0" algn="ctr">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t/>
            </a:r>
            <a:endParaRPr sz="3900">
              <a:latin typeface="Calibri"/>
              <a:ea typeface="Calibri"/>
              <a:cs typeface="Calibri"/>
              <a:sym typeface="Calibri"/>
            </a:endParaRPr>
          </a:p>
        </p:txBody>
      </p:sp>
      <p:pic>
        <p:nvPicPr>
          <p:cNvPr id="163" name="Google Shape;163;p31"/>
          <p:cNvPicPr preferRelativeResize="0"/>
          <p:nvPr/>
        </p:nvPicPr>
        <p:blipFill>
          <a:blip r:embed="rId4">
            <a:alphaModFix/>
          </a:blip>
          <a:stretch>
            <a:fillRect/>
          </a:stretch>
        </p:blipFill>
        <p:spPr>
          <a:xfrm>
            <a:off x="946563" y="3381275"/>
            <a:ext cx="4964874" cy="49648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Google Shape;60;p14"/>
          <p:cNvSpPr txBox="1"/>
          <p:nvPr/>
        </p:nvSpPr>
        <p:spPr>
          <a:xfrm>
            <a:off x="664050" y="2187450"/>
            <a:ext cx="5529900" cy="662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61" name="Google Shape;61;p14"/>
          <p:cNvSpPr txBox="1"/>
          <p:nvPr/>
        </p:nvSpPr>
        <p:spPr>
          <a:xfrm>
            <a:off x="356475" y="2142775"/>
            <a:ext cx="61446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1</a:t>
            </a:r>
            <a:endParaRPr sz="3900">
              <a:latin typeface="Calibri"/>
              <a:ea typeface="Calibri"/>
              <a:cs typeface="Calibri"/>
              <a:sym typeface="Calibri"/>
            </a:endParaRPr>
          </a:p>
          <a:p>
            <a:pPr indent="0" lvl="0" marL="0" rtl="0" algn="l">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Hoe vier jij Pasen het liefst? Vertel het aan elkaar!</a:t>
            </a:r>
            <a:endParaRPr sz="39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7" name="Shape 167"/>
        <p:cNvGrpSpPr/>
        <p:nvPr/>
      </p:nvGrpSpPr>
      <p:grpSpPr>
        <a:xfrm>
          <a:off x="0" y="0"/>
          <a:ext cx="0" cy="0"/>
          <a:chOff x="0" y="0"/>
          <a:chExt cx="0" cy="0"/>
        </a:xfrm>
      </p:grpSpPr>
      <p:sp>
        <p:nvSpPr>
          <p:cNvPr id="168" name="Google Shape;168;p32"/>
          <p:cNvSpPr txBox="1"/>
          <p:nvPr/>
        </p:nvSpPr>
        <p:spPr>
          <a:xfrm>
            <a:off x="664050" y="2187450"/>
            <a:ext cx="5529900" cy="662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169" name="Google Shape;169;p32"/>
          <p:cNvSpPr txBox="1"/>
          <p:nvPr/>
        </p:nvSpPr>
        <p:spPr>
          <a:xfrm>
            <a:off x="356475" y="2142775"/>
            <a:ext cx="61446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10</a:t>
            </a:r>
            <a:endParaRPr sz="3900">
              <a:latin typeface="Calibri"/>
              <a:ea typeface="Calibri"/>
              <a:cs typeface="Calibri"/>
              <a:sym typeface="Calibri"/>
            </a:endParaRPr>
          </a:p>
          <a:p>
            <a:pPr indent="0" lvl="0" marL="0" rtl="0" algn="ctr">
              <a:spcBef>
                <a:spcPts val="0"/>
              </a:spcBef>
              <a:spcAft>
                <a:spcPts val="0"/>
              </a:spcAft>
              <a:buNone/>
            </a:pPr>
            <a:r>
              <a:rPr lang="nl" sz="3600">
                <a:latin typeface="Calibri"/>
                <a:ea typeface="Calibri"/>
                <a:cs typeface="Calibri"/>
                <a:sym typeface="Calibri"/>
              </a:rPr>
              <a:t>Jezus leeft: Hij is opgestaan! Jullie gaan luisteren naar het lied ‘Fiesta celestial’ van de band Trinity. Dit betekent hemels feest. </a:t>
            </a:r>
            <a:endParaRPr sz="3600">
              <a:latin typeface="Calibri"/>
              <a:ea typeface="Calibri"/>
              <a:cs typeface="Calibri"/>
              <a:sym typeface="Calibri"/>
            </a:endParaRPr>
          </a:p>
          <a:p>
            <a:pPr indent="0" lvl="0" marL="0" rtl="0" algn="ctr">
              <a:spcBef>
                <a:spcPts val="0"/>
              </a:spcBef>
              <a:spcAft>
                <a:spcPts val="0"/>
              </a:spcAft>
              <a:buNone/>
            </a:pPr>
            <a:r>
              <a:t/>
            </a:r>
            <a:endParaRPr sz="3600">
              <a:latin typeface="Calibri"/>
              <a:ea typeface="Calibri"/>
              <a:cs typeface="Calibri"/>
              <a:sym typeface="Calibri"/>
            </a:endParaRPr>
          </a:p>
          <a:p>
            <a:pPr indent="0" lvl="0" marL="0" rtl="0" algn="ctr">
              <a:spcBef>
                <a:spcPts val="0"/>
              </a:spcBef>
              <a:spcAft>
                <a:spcPts val="0"/>
              </a:spcAft>
              <a:buNone/>
            </a:pPr>
            <a:r>
              <a:rPr lang="nl" sz="3600">
                <a:latin typeface="Calibri"/>
                <a:ea typeface="Calibri"/>
                <a:cs typeface="Calibri"/>
                <a:sym typeface="Calibri"/>
              </a:rPr>
              <a:t>Maak er met elkaar een feestje van en dans lekker mee!</a:t>
            </a:r>
            <a:endParaRPr sz="36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5" name="Shape 65"/>
        <p:cNvGrpSpPr/>
        <p:nvPr/>
      </p:nvGrpSpPr>
      <p:grpSpPr>
        <a:xfrm>
          <a:off x="0" y="0"/>
          <a:ext cx="0" cy="0"/>
          <a:chOff x="0" y="0"/>
          <a:chExt cx="0" cy="0"/>
        </a:xfrm>
      </p:grpSpPr>
      <p:sp>
        <p:nvSpPr>
          <p:cNvPr id="66" name="Google Shape;66;p15"/>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2</a:t>
            </a:r>
            <a:endParaRPr sz="3900">
              <a:latin typeface="Calibri"/>
              <a:ea typeface="Calibri"/>
              <a:cs typeface="Calibri"/>
              <a:sym typeface="Calibri"/>
            </a:endParaRPr>
          </a:p>
          <a:p>
            <a:pPr indent="0" lvl="0" marL="0" rtl="0" algn="ctr">
              <a:spcBef>
                <a:spcPts val="0"/>
              </a:spcBef>
              <a:spcAft>
                <a:spcPts val="0"/>
              </a:spcAft>
              <a:buNone/>
            </a:pPr>
            <a:r>
              <a:t/>
            </a:r>
            <a:endParaRPr sz="3900">
              <a:latin typeface="Calibri"/>
              <a:ea typeface="Calibri"/>
              <a:cs typeface="Calibri"/>
              <a:sym typeface="Calibri"/>
            </a:endParaRPr>
          </a:p>
        </p:txBody>
      </p:sp>
      <p:pic>
        <p:nvPicPr>
          <p:cNvPr id="67" name="Google Shape;67;p15"/>
          <p:cNvPicPr preferRelativeResize="0"/>
          <p:nvPr/>
        </p:nvPicPr>
        <p:blipFill>
          <a:blip r:embed="rId4">
            <a:alphaModFix/>
          </a:blip>
          <a:stretch>
            <a:fillRect/>
          </a:stretch>
        </p:blipFill>
        <p:spPr>
          <a:xfrm>
            <a:off x="1103850" y="3350425"/>
            <a:ext cx="4650300" cy="46503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1" name="Shape 71"/>
        <p:cNvGrpSpPr/>
        <p:nvPr/>
      </p:nvGrpSpPr>
      <p:grpSpPr>
        <a:xfrm>
          <a:off x="0" y="0"/>
          <a:ext cx="0" cy="0"/>
          <a:chOff x="0" y="0"/>
          <a:chExt cx="0" cy="0"/>
        </a:xfrm>
      </p:grpSpPr>
      <p:sp>
        <p:nvSpPr>
          <p:cNvPr id="72" name="Google Shape;72;p16"/>
          <p:cNvSpPr txBox="1"/>
          <p:nvPr/>
        </p:nvSpPr>
        <p:spPr>
          <a:xfrm>
            <a:off x="664050" y="2187450"/>
            <a:ext cx="5529900" cy="662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73" name="Google Shape;73;p16"/>
          <p:cNvSpPr txBox="1"/>
          <p:nvPr/>
        </p:nvSpPr>
        <p:spPr>
          <a:xfrm>
            <a:off x="356475" y="2142775"/>
            <a:ext cx="61446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2</a:t>
            </a:r>
            <a:endParaRPr sz="3900">
              <a:latin typeface="Calibri"/>
              <a:ea typeface="Calibri"/>
              <a:cs typeface="Calibri"/>
              <a:sym typeface="Calibri"/>
            </a:endParaRPr>
          </a:p>
          <a:p>
            <a:pPr indent="0" lvl="0" marL="0" rtl="0" algn="ctr">
              <a:spcBef>
                <a:spcPts val="0"/>
              </a:spcBef>
              <a:spcAft>
                <a:spcPts val="0"/>
              </a:spcAft>
              <a:buNone/>
            </a:pPr>
            <a:r>
              <a:t/>
            </a:r>
            <a:endParaRPr sz="3300">
              <a:latin typeface="Calibri"/>
              <a:ea typeface="Calibri"/>
              <a:cs typeface="Calibri"/>
              <a:sym typeface="Calibri"/>
            </a:endParaRPr>
          </a:p>
          <a:p>
            <a:pPr indent="0" lvl="0" marL="0" rtl="0" algn="ctr">
              <a:spcBef>
                <a:spcPts val="0"/>
              </a:spcBef>
              <a:spcAft>
                <a:spcPts val="0"/>
              </a:spcAft>
              <a:buNone/>
            </a:pPr>
            <a:r>
              <a:rPr lang="nl" sz="3300">
                <a:latin typeface="Calibri"/>
                <a:ea typeface="Calibri"/>
                <a:cs typeface="Calibri"/>
                <a:sym typeface="Calibri"/>
              </a:rPr>
              <a:t>Jezus reed op een ezel door Jeruzalem. Hoe zou jij hebben gereisd? Misschien op een paard, een motor of met een </a:t>
            </a:r>
            <a:endParaRPr sz="3300">
              <a:latin typeface="Calibri"/>
              <a:ea typeface="Calibri"/>
              <a:cs typeface="Calibri"/>
              <a:sym typeface="Calibri"/>
            </a:endParaRPr>
          </a:p>
          <a:p>
            <a:pPr indent="0" lvl="0" marL="0" rtl="0" algn="ctr">
              <a:spcBef>
                <a:spcPts val="0"/>
              </a:spcBef>
              <a:spcAft>
                <a:spcPts val="0"/>
              </a:spcAft>
              <a:buNone/>
            </a:pPr>
            <a:r>
              <a:rPr lang="nl" sz="3300">
                <a:latin typeface="Calibri"/>
                <a:ea typeface="Calibri"/>
                <a:cs typeface="Calibri"/>
                <a:sym typeface="Calibri"/>
              </a:rPr>
              <a:t>luchtballon? </a:t>
            </a:r>
            <a:endParaRPr sz="3300">
              <a:latin typeface="Calibri"/>
              <a:ea typeface="Calibri"/>
              <a:cs typeface="Calibri"/>
              <a:sym typeface="Calibri"/>
            </a:endParaRPr>
          </a:p>
          <a:p>
            <a:pPr indent="0" lvl="0" marL="0" rtl="0" algn="ctr">
              <a:spcBef>
                <a:spcPts val="0"/>
              </a:spcBef>
              <a:spcAft>
                <a:spcPts val="0"/>
              </a:spcAft>
              <a:buNone/>
            </a:pPr>
            <a:r>
              <a:t/>
            </a:r>
            <a:endParaRPr sz="3300">
              <a:latin typeface="Calibri"/>
              <a:ea typeface="Calibri"/>
              <a:cs typeface="Calibri"/>
              <a:sym typeface="Calibri"/>
            </a:endParaRPr>
          </a:p>
          <a:p>
            <a:pPr indent="0" lvl="0" marL="0" rtl="0" algn="ctr">
              <a:spcBef>
                <a:spcPts val="0"/>
              </a:spcBef>
              <a:spcAft>
                <a:spcPts val="0"/>
              </a:spcAft>
              <a:buNone/>
            </a:pPr>
            <a:r>
              <a:rPr lang="nl" sz="3300">
                <a:latin typeface="Calibri"/>
                <a:ea typeface="Calibri"/>
                <a:cs typeface="Calibri"/>
                <a:sym typeface="Calibri"/>
              </a:rPr>
              <a:t>Schrijf of teken het op de stoep.</a:t>
            </a:r>
            <a:endParaRPr sz="33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7" name="Shape 77"/>
        <p:cNvGrpSpPr/>
        <p:nvPr/>
      </p:nvGrpSpPr>
      <p:grpSpPr>
        <a:xfrm>
          <a:off x="0" y="0"/>
          <a:ext cx="0" cy="0"/>
          <a:chOff x="0" y="0"/>
          <a:chExt cx="0" cy="0"/>
        </a:xfrm>
      </p:grpSpPr>
      <p:sp>
        <p:nvSpPr>
          <p:cNvPr id="78" name="Google Shape;78;p17"/>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3</a:t>
            </a:r>
            <a:endParaRPr sz="3900">
              <a:latin typeface="Calibri"/>
              <a:ea typeface="Calibri"/>
              <a:cs typeface="Calibri"/>
              <a:sym typeface="Calibri"/>
            </a:endParaRPr>
          </a:p>
          <a:p>
            <a:pPr indent="0" lvl="0" marL="0" rtl="0" algn="ctr">
              <a:spcBef>
                <a:spcPts val="0"/>
              </a:spcBef>
              <a:spcAft>
                <a:spcPts val="0"/>
              </a:spcAft>
              <a:buNone/>
            </a:pPr>
            <a:r>
              <a:t/>
            </a:r>
            <a:endParaRPr sz="3900">
              <a:latin typeface="Calibri"/>
              <a:ea typeface="Calibri"/>
              <a:cs typeface="Calibri"/>
              <a:sym typeface="Calibri"/>
            </a:endParaRPr>
          </a:p>
        </p:txBody>
      </p:sp>
      <p:pic>
        <p:nvPicPr>
          <p:cNvPr id="79" name="Google Shape;79;p17"/>
          <p:cNvPicPr preferRelativeResize="0"/>
          <p:nvPr/>
        </p:nvPicPr>
        <p:blipFill>
          <a:blip r:embed="rId4">
            <a:alphaModFix/>
          </a:blip>
          <a:stretch>
            <a:fillRect/>
          </a:stretch>
        </p:blipFill>
        <p:spPr>
          <a:xfrm>
            <a:off x="1146287" y="3392850"/>
            <a:ext cx="4565425" cy="45654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8"/>
          <p:cNvSpPr txBox="1"/>
          <p:nvPr/>
        </p:nvSpPr>
        <p:spPr>
          <a:xfrm>
            <a:off x="664050" y="2187450"/>
            <a:ext cx="5529900" cy="662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85" name="Google Shape;85;p18"/>
          <p:cNvSpPr txBox="1"/>
          <p:nvPr/>
        </p:nvSpPr>
        <p:spPr>
          <a:xfrm>
            <a:off x="356475" y="2142775"/>
            <a:ext cx="61446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3</a:t>
            </a:r>
            <a:endParaRPr sz="3900">
              <a:latin typeface="Calibri"/>
              <a:ea typeface="Calibri"/>
              <a:cs typeface="Calibri"/>
              <a:sym typeface="Calibri"/>
            </a:endParaRPr>
          </a:p>
          <a:p>
            <a:pPr indent="0" lvl="0" marL="0" rtl="0" algn="l">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K</a:t>
            </a:r>
            <a:r>
              <a:rPr lang="nl" sz="3900">
                <a:latin typeface="Calibri"/>
                <a:ea typeface="Calibri"/>
                <a:cs typeface="Calibri"/>
                <a:sym typeface="Calibri"/>
              </a:rPr>
              <a:t>ijk goed om je heen. Kun jij vijf dingen noemen waaraan je ziet dat het lente is?</a:t>
            </a:r>
            <a:endParaRPr sz="39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9" name="Shape 89"/>
        <p:cNvGrpSpPr/>
        <p:nvPr/>
      </p:nvGrpSpPr>
      <p:grpSpPr>
        <a:xfrm>
          <a:off x="0" y="0"/>
          <a:ext cx="0" cy="0"/>
          <a:chOff x="0" y="0"/>
          <a:chExt cx="0" cy="0"/>
        </a:xfrm>
      </p:grpSpPr>
      <p:sp>
        <p:nvSpPr>
          <p:cNvPr id="90" name="Google Shape;90;p19"/>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4</a:t>
            </a:r>
            <a:endParaRPr sz="3900">
              <a:latin typeface="Calibri"/>
              <a:ea typeface="Calibri"/>
              <a:cs typeface="Calibri"/>
              <a:sym typeface="Calibri"/>
            </a:endParaRPr>
          </a:p>
          <a:p>
            <a:pPr indent="0" lvl="0" marL="0" rtl="0" algn="ctr">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t/>
            </a:r>
            <a:endParaRPr sz="3900">
              <a:latin typeface="Calibri"/>
              <a:ea typeface="Calibri"/>
              <a:cs typeface="Calibri"/>
              <a:sym typeface="Calibri"/>
            </a:endParaRPr>
          </a:p>
        </p:txBody>
      </p:sp>
      <p:pic>
        <p:nvPicPr>
          <p:cNvPr id="91" name="Google Shape;91;p19"/>
          <p:cNvPicPr preferRelativeResize="0"/>
          <p:nvPr/>
        </p:nvPicPr>
        <p:blipFill>
          <a:blip r:embed="rId4">
            <a:alphaModFix/>
          </a:blip>
          <a:stretch>
            <a:fillRect/>
          </a:stretch>
        </p:blipFill>
        <p:spPr>
          <a:xfrm>
            <a:off x="1110250" y="3356825"/>
            <a:ext cx="4637500" cy="4637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5" name="Shape 95"/>
        <p:cNvGrpSpPr/>
        <p:nvPr/>
      </p:nvGrpSpPr>
      <p:grpSpPr>
        <a:xfrm>
          <a:off x="0" y="0"/>
          <a:ext cx="0" cy="0"/>
          <a:chOff x="0" y="0"/>
          <a:chExt cx="0" cy="0"/>
        </a:xfrm>
      </p:grpSpPr>
      <p:sp>
        <p:nvSpPr>
          <p:cNvPr id="96" name="Google Shape;96;p20"/>
          <p:cNvSpPr txBox="1"/>
          <p:nvPr/>
        </p:nvSpPr>
        <p:spPr>
          <a:xfrm>
            <a:off x="664050" y="2187450"/>
            <a:ext cx="5529900" cy="662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97" name="Google Shape;97;p20"/>
          <p:cNvSpPr txBox="1"/>
          <p:nvPr/>
        </p:nvSpPr>
        <p:spPr>
          <a:xfrm>
            <a:off x="356475" y="2142775"/>
            <a:ext cx="61446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t/>
            </a:r>
            <a:endParaRPr sz="30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4</a:t>
            </a:r>
            <a:endParaRPr sz="3900">
              <a:latin typeface="Calibri"/>
              <a:ea typeface="Calibri"/>
              <a:cs typeface="Calibri"/>
              <a:sym typeface="Calibri"/>
            </a:endParaRPr>
          </a:p>
          <a:p>
            <a:pPr indent="0" lvl="0" marL="0" rtl="0" algn="l">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Jezus wordt verraden door een van zijn leerlingen, Judas. Kan jij je voorstellen dat je iemand zou verraden? Waarom wel of niet?</a:t>
            </a:r>
            <a:endParaRPr sz="39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1" name="Shape 101"/>
        <p:cNvGrpSpPr/>
        <p:nvPr/>
      </p:nvGrpSpPr>
      <p:grpSpPr>
        <a:xfrm>
          <a:off x="0" y="0"/>
          <a:ext cx="0" cy="0"/>
          <a:chOff x="0" y="0"/>
          <a:chExt cx="0" cy="0"/>
        </a:xfrm>
      </p:grpSpPr>
      <p:sp>
        <p:nvSpPr>
          <p:cNvPr id="102" name="Google Shape;102;p21"/>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3900">
              <a:latin typeface="Calibri"/>
              <a:ea typeface="Calibri"/>
              <a:cs typeface="Calibri"/>
              <a:sym typeface="Calibri"/>
            </a:endParaRPr>
          </a:p>
          <a:p>
            <a:pPr indent="0" lvl="0" marL="0" rtl="0" algn="ctr">
              <a:spcBef>
                <a:spcPts val="0"/>
              </a:spcBef>
              <a:spcAft>
                <a:spcPts val="0"/>
              </a:spcAft>
              <a:buNone/>
            </a:pPr>
            <a:r>
              <a:rPr lang="nl" sz="3900">
                <a:latin typeface="Calibri"/>
                <a:ea typeface="Calibri"/>
                <a:cs typeface="Calibri"/>
                <a:sym typeface="Calibri"/>
              </a:rPr>
              <a:t>5</a:t>
            </a:r>
            <a:endParaRPr sz="3900">
              <a:latin typeface="Calibri"/>
              <a:ea typeface="Calibri"/>
              <a:cs typeface="Calibri"/>
              <a:sym typeface="Calibri"/>
            </a:endParaRPr>
          </a:p>
          <a:p>
            <a:pPr indent="0" lvl="0" marL="0" rtl="0" algn="ctr">
              <a:spcBef>
                <a:spcPts val="0"/>
              </a:spcBef>
              <a:spcAft>
                <a:spcPts val="0"/>
              </a:spcAft>
              <a:buNone/>
            </a:pPr>
            <a:r>
              <a:t/>
            </a:r>
            <a:endParaRPr sz="3900">
              <a:latin typeface="Calibri"/>
              <a:ea typeface="Calibri"/>
              <a:cs typeface="Calibri"/>
              <a:sym typeface="Calibri"/>
            </a:endParaRPr>
          </a:p>
        </p:txBody>
      </p:sp>
      <p:pic>
        <p:nvPicPr>
          <p:cNvPr id="103" name="Google Shape;103;p21"/>
          <p:cNvPicPr preferRelativeResize="0"/>
          <p:nvPr/>
        </p:nvPicPr>
        <p:blipFill>
          <a:blip r:embed="rId4">
            <a:alphaModFix/>
          </a:blip>
          <a:stretch>
            <a:fillRect/>
          </a:stretch>
        </p:blipFill>
        <p:spPr>
          <a:xfrm>
            <a:off x="1053437" y="3300013"/>
            <a:ext cx="4751123" cy="475112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